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58" r:id="rId2"/>
    <p:sldId id="262" r:id="rId3"/>
    <p:sldId id="285" r:id="rId4"/>
    <p:sldId id="263" r:id="rId5"/>
    <p:sldId id="267" r:id="rId6"/>
    <p:sldId id="287" r:id="rId7"/>
    <p:sldId id="288" r:id="rId8"/>
    <p:sldId id="286" r:id="rId9"/>
    <p:sldId id="264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94" d="100"/>
          <a:sy n="94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D9F9-D694-490A-A00E-910CA83CEF6F}" type="datetimeFigureOut">
              <a:rPr lang="ru-RU" smtClean="0"/>
              <a:pPr/>
              <a:t>21.10.2020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EF0D1-4518-407A-97F3-1D1C59B546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60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0.proshkolu.ru/content/media/pic/std/4000000/3767000/3766764-0f54f7113f43a39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-189130"/>
            <a:ext cx="50292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Из опыта работы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едагога-психолога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Батышевой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Алмагуль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Кайрбековны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 детьми с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аутизмом</a:t>
            </a:r>
            <a:endParaRPr lang="ru-RU" sz="3200" b="1" i="1" dirty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просто другие,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Мы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живем на другой глубине.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просто такие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Неизвестно, по чьей вине.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себя уже не изменить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такими, как вы, не стать.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попробуйте рядом быть,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Попытайтесь нас просто понять.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Admin\Desktop\IMG2020012810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76" y="427365"/>
            <a:ext cx="2521104" cy="33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800_3019_yaht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152400"/>
            <a:ext cx="3810000" cy="54102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Считаю,  что настоящий педагог-психолог  всегда найдет нестандартный ответ на любой вопрос, сумеет по особому подойти к ребенку, поможет ему  сформировать позитивные качества самооценки личности.   </a:t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чего бы я хотела достигнуть в будущем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14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848600" cy="8382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85801"/>
            <a:ext cx="8382000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составлении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исходим из возможностей ребенка, а не из того, чем он может овладеть, «определяя зону ближайшего развития» ребенка и ставим соответствующие цели и задачи обучения.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трудностями в обучении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коррекционная 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должна быть нацелена, прежде всего, на то чтобы максимально полно адаптировать к жизни в обществе, семье, к обучению.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14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848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Главная моя цель и задача: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2671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Вовлечь ребенка в индивидуальную и совместную деятельность.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Применяю самые разнообразные формы      </a:t>
            </a:r>
            <a:r>
              <a:rPr lang="ru-RU" b="1" i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взаимодествия</a:t>
            </a:r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, обогащая его эмоциональный и </a:t>
            </a:r>
            <a:r>
              <a:rPr lang="ru-RU" b="1" i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интеллектуальныйопыт</a:t>
            </a:r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Ведущее направление – развитие навыков социального </a:t>
            </a:r>
            <a:r>
              <a:rPr lang="ru-RU" b="1" i="1" dirty="0" err="1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взаимодествия</a:t>
            </a:r>
            <a:r>
              <a:rPr lang="ru-RU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14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96" y="3644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6700" y="762000"/>
            <a:ext cx="8610600" cy="11429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Взаимодествие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atang" pitchFamily="18" charset="-127"/>
                <a:ea typeface="Batang" pitchFamily="18" charset="-127"/>
              </a:rPr>
              <a:t> «Кабинета психолого – педагогической коррекции №4, село Зеренда» с участниками образовательного процесса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610600" cy="3810000"/>
          </a:xfrm>
        </p:spPr>
        <p:txBody>
          <a:bodyPr>
            <a:normAutofit/>
          </a:bodyPr>
          <a:lstStyle/>
          <a:p>
            <a:pPr algn="l"/>
            <a:r>
              <a:rPr lang="ru-RU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>
              <a:buFont typeface="Wingdings" pitchFamily="2" charset="2"/>
              <a:buChar char="v"/>
            </a:pPr>
            <a:endParaRPr lang="ru-RU" b="1" dirty="0" smtClean="0">
              <a:solidFill>
                <a:schemeClr val="bg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634190" y="3350962"/>
            <a:ext cx="2214410" cy="9924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Инструктор ЛФК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190241" y="2249231"/>
            <a:ext cx="2071702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Учитель - дефектолог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404555" y="4207335"/>
            <a:ext cx="1857388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Социальныйпедагог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4633363" y="2004275"/>
            <a:ext cx="2001654" cy="9096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Родитель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2714219" y="2978266"/>
            <a:ext cx="2143140" cy="12127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Ребенок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5353380" y="4632642"/>
            <a:ext cx="2352511" cy="100615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Учитель - логопед</a:t>
            </a:r>
            <a:endParaRPr lang="ru-RU" sz="1400" dirty="0"/>
          </a:p>
        </p:txBody>
      </p:sp>
      <p:sp>
        <p:nvSpPr>
          <p:cNvPr id="13" name="Стрелка вниз 12"/>
          <p:cNvSpPr/>
          <p:nvPr/>
        </p:nvSpPr>
        <p:spPr>
          <a:xfrm rot="18365794">
            <a:off x="4775108" y="4223897"/>
            <a:ext cx="349630" cy="606998"/>
          </a:xfrm>
          <a:prstGeom prst="downArrow">
            <a:avLst>
              <a:gd name="adj1" fmla="val 50000"/>
              <a:gd name="adj2" fmla="val 42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78075">
            <a:off x="2225175" y="3914009"/>
            <a:ext cx="484632" cy="553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7039968">
            <a:off x="2471903" y="2747482"/>
            <a:ext cx="484632" cy="3049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4891280">
            <a:off x="3307398" y="4562042"/>
            <a:ext cx="4286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7789543">
            <a:off x="4384496" y="2654869"/>
            <a:ext cx="3538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7033609">
            <a:off x="5105985" y="3507443"/>
            <a:ext cx="484632" cy="303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640649" y="5257800"/>
            <a:ext cx="2216576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 - психолог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53400" cy="990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СПОСОБЫ РАБОТЫ   С </a:t>
            </a:r>
            <a:r>
              <a:rPr lang="ru-RU" sz="3200" dirty="0" smtClean="0">
                <a:solidFill>
                  <a:srgbClr val="002060"/>
                </a:solidFill>
              </a:rPr>
              <a:t>ДЕТЬМИ-АУТИСТАМИ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buNone/>
            </a:pPr>
            <a:endParaRPr lang="ru-RU" sz="1600" i="1" dirty="0" smtClean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>
              <a:buNone/>
            </a:pPr>
            <a:endParaRPr lang="ru-RU" sz="1600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>
              <a:buNone/>
            </a:pPr>
            <a:endParaRPr lang="ru-RU" sz="1600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>
              <a:buNone/>
            </a:pPr>
            <a:endParaRPr lang="ru-RU" sz="1600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396" y="5110715"/>
            <a:ext cx="90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00600" y="4928849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живопись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67000" y="1272801"/>
            <a:ext cx="709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77378" y="6439078"/>
            <a:ext cx="183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с глиной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65952" y="3591981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танцы</a:t>
            </a:r>
          </a:p>
        </p:txBody>
      </p:sp>
      <p:pic>
        <p:nvPicPr>
          <p:cNvPr id="2050" name="Picture 2" descr="D:\Admin\Desktop\Батышева А.К\IMG20200312093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2092325"/>
            <a:ext cx="1981200" cy="26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dmin\Desktop\Батышева А.К\IMG20200312093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03" y="1457467"/>
            <a:ext cx="1824590" cy="21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dmin\Desktop\Батышева А.К\IMG20200312094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83" y="2708463"/>
            <a:ext cx="1727482" cy="230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Admin\Desktop\Батышева А.К\IMG20200312094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78" y="4181639"/>
            <a:ext cx="1670614" cy="222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Admin\Desktop\Батышева А.К\IMG_20200312_110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63" y="1828800"/>
            <a:ext cx="1545111" cy="19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Admin\Desktop\Батышева А.К\IMG202003120930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63" y="3967345"/>
            <a:ext cx="1789896" cy="21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7406" y="6409124"/>
            <a:ext cx="1503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пескотерапия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34748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695" y="533400"/>
            <a:ext cx="8153400" cy="609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Анималотерапия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buNone/>
            </a:pPr>
            <a:endParaRPr lang="ru-RU" sz="1600" i="1" dirty="0" smtClean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>
              <a:buNone/>
            </a:pPr>
            <a:endParaRPr lang="ru-RU" sz="1600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2372" y="322141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1760" y="3777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37331" y="340840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41514" y="61230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99705" y="553585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15" y="1109494"/>
            <a:ext cx="323389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153" y="2133600"/>
            <a:ext cx="3576722" cy="2386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836875"/>
            <a:ext cx="1883648" cy="1883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66800" y="3396624"/>
            <a:ext cx="195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дельфинотерапия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9553" y="4861798"/>
            <a:ext cx="1460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иппотерапия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4903" y="5894891"/>
            <a:ext cx="1369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пет-терапия</a:t>
            </a:r>
          </a:p>
        </p:txBody>
      </p:sp>
    </p:spTree>
    <p:extLst>
      <p:ext uri="{BB962C8B-B14F-4D97-AF65-F5344CB8AC3E}">
        <p14:creationId xmlns:p14="http://schemas.microsoft.com/office/powerpoint/2010/main" val="3774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34748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695" y="533400"/>
            <a:ext cx="8153400" cy="609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4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Холдинг-терапия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buNone/>
            </a:pPr>
            <a:endParaRPr lang="ru-RU" sz="1600" i="1" dirty="0" smtClean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>
              <a:buNone/>
            </a:pPr>
            <a:endParaRPr lang="ru-RU" sz="1600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2372" y="322141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1760" y="3777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37331" y="340840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41514" y="61230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99705" y="553585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33966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9553" y="48617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4903" y="589489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141654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Ребенок должен сидеть у матери на коленях так, чтобы у нее была возможность посмотреть ему в глаза. Не ослабляя объятий, несмотря на сопротивление ребенка, мать говорит о своих чувствах и своей любви к ребенку и о том, как она хочет преодолеть ту или иную проблему.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745" y="1416548"/>
            <a:ext cx="1905000" cy="1353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35" y="3630857"/>
            <a:ext cx="152233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9" b="-1"/>
          <a:stretch/>
        </p:blipFill>
        <p:spPr>
          <a:xfrm>
            <a:off x="2372957" y="3630857"/>
            <a:ext cx="1253353" cy="1913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3630857"/>
            <a:ext cx="1269066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5"/>
          <a:stretch/>
        </p:blipFill>
        <p:spPr>
          <a:xfrm>
            <a:off x="6469643" y="3611770"/>
            <a:ext cx="1309101" cy="191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4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762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Каждое направление реализуется в использовании:</a:t>
            </a:r>
            <a:br>
              <a:rPr lang="ru-RU" sz="32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68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Microsoft YaHei" pitchFamily="34" charset="-122"/>
                <a:ea typeface="Microsoft YaHei" pitchFamily="34" charset="-122"/>
              </a:rPr>
              <a:t> 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Одним из направлений работы по социализации аутичных детей, является работа с пиктограммами (карточками) (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PECS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)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как альтернативной системой коммуникации. </a:t>
            </a:r>
          </a:p>
          <a:p>
            <a:pPr>
              <a:buNone/>
            </a:pP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Данный способ коммуникации имеет преимущества в использовании:</a:t>
            </a:r>
          </a:p>
          <a:p>
            <a:pPr>
              <a:buAutoNum type="arabicPeriod"/>
            </a:pP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PECS – 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это программа, которая позволяет быстро приобрести базисные функциональные навыки коммуникации.</a:t>
            </a:r>
          </a:p>
          <a:p>
            <a:pPr>
              <a:buAutoNum type="arabicPeriod"/>
            </a:pP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 помощью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PECS 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можно быстрее обучить ребенка проявлять инициативу и спонтанно произносить слова, чем с помощью обучения наименований предметов, вокальной имитации или усиления взгляда.</a:t>
            </a:r>
            <a:endParaRPr lang="ru-RU" sz="1600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С помощью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PECS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общение для ребенка с окружающими людьми становится более доступным и, таким образом, становится возможным обобщение приобретенных вербальных навыков.</a:t>
            </a:r>
            <a:endParaRPr lang="ru-RU" sz="1600" i="1" dirty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 работе по 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программе (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PECS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)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можно сочетать различные элементы, способы, формы работы и параллельно можно использовать систему карточек, где также идет обучение навыкам коммуникации не только аутичных, но и не речевых детей с другими диагнозами. (показ карточек 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PECS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)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). </a:t>
            </a:r>
          </a:p>
          <a:p>
            <a:pPr marL="0" indent="0">
              <a:buNone/>
            </a:pPr>
            <a:endParaRPr lang="ru-RU" sz="1600" i="1" dirty="0" smtClean="0">
              <a:solidFill>
                <a:srgbClr val="FF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23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3812"/>
            <a:ext cx="93726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48768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Карточки используют как символические изображения, изображающие слова. Карточки относятся к невербальным средствам общения и могут использоваться в следующих качествах: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как средство временного общения, когда ребенок  в перспективе может овладеть звуковой речью . В этом случае задача взрослого сохранить у ребенка мотивацию и желание общаться; 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как средство постоянного общения для ребенка, неспособного говорить в будущем. 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Руководство по обучению ребенка использованию карточек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PECS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)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составлено в связи с возрастающим интересом к обучению по системе альтернативной коммуникации с помощью карточек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PECS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)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Карточки 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(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PECS</a:t>
            </a:r>
            <a:r>
              <a:rPr lang="ru-RU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)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это целая система обучения коммуникации, когда ребенка с социальными нарушениями учат выбирать и давать изображение желаемого объекта или действия. Система состоит из нескольких этапов, во время которых ребенка учат как вступить в коммуникацию, как быть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настойчивым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 общении, как выбрать нужное изображении, как составить предложение, как ответить на вопрос и как комментировать – и все это с помощью картинок. </a:t>
            </a:r>
            <a:b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Родители и педагоги сами могут освоить и использовать эту  систему дома.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body" idx="1"/>
          </p:nvPr>
        </p:nvSpPr>
        <p:spPr>
          <a:xfrm>
            <a:off x="-1371600" y="5350782"/>
            <a:ext cx="2743200" cy="5334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 flipH="1">
            <a:off x="6248400" y="5486400"/>
            <a:ext cx="2057400" cy="6397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-1524000" y="4876800"/>
            <a:ext cx="1371599" cy="381000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>
          <a:xfrm>
            <a:off x="3124201" y="4953000"/>
            <a:ext cx="1981199" cy="76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" name="Рисунок 8" descr="s640x4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257800"/>
            <a:ext cx="1905000" cy="125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458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</vt:lpstr>
      <vt:lpstr>Главная моя цель и задача:  </vt:lpstr>
      <vt:lpstr>Взаимодествие «Кабинета психолого – педагогической коррекции №4, село Зеренда» с участниками образовательного процесса</vt:lpstr>
      <vt:lpstr>СПОСОБЫ РАБОТЫ   С ДЕТЬМИ-АУТИСТАМИ Арт-терапия </vt:lpstr>
      <vt:lpstr> Анималотерапия </vt:lpstr>
      <vt:lpstr> Холдинг-терапия </vt:lpstr>
      <vt:lpstr>Каждое направление реализуется в использовании: </vt:lpstr>
      <vt:lpstr>Карточки используют как символические изображения, изображающие слова. Карточки относятся к невербальным средствам общения и могут использоваться в следующих качествах: -  как средство временного общения, когда ребенок  в перспективе может овладеть звуковой речью . В этом случае задача взрослого сохранить у ребенка мотивацию и желание общаться;  - как средство постоянного общения для ребенка, неспособного говорить в будущем.  Руководство по обучению ребенка использованию карточек (PECS) составлено в связи с возрастающим интересом к обучению по системе альтернативной коммуникации с помощью карточек (PECS) .  Карточки (PECS) это целая система обучения коммуникации, когда ребенка с социальными нарушениями учат выбирать и давать изображение желаемого объекта или действия. Система состоит из нескольких этапов, во время которых ребенка учат как вступить в коммуникацию, как быть настойчивым в общении, как выбрать нужное изображении, как составить предложение, как ответить на вопрос и как комментировать – и все это с помощью картинок.  Родители и педагоги сами могут освоить и использовать эту  систему дома.</vt:lpstr>
      <vt:lpstr>Считаю,  что настоящий педагог-психолог  всегда найдет нестандартный ответ на любой вопрос, сумеет по особому подойти к ребенку, поможет ему  сформировать позитивные качества самооценки личности.      Вот чего бы я хотела достигнуть в будущем.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Махаббат</cp:lastModifiedBy>
  <cp:revision>118</cp:revision>
  <dcterms:created xsi:type="dcterms:W3CDTF">2014-04-07T16:31:42Z</dcterms:created>
  <dcterms:modified xsi:type="dcterms:W3CDTF">2020-10-21T03:19:36Z</dcterms:modified>
</cp:coreProperties>
</file>